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428546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Shuffle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 and 3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388336-146C-4630-85BC-C76D5F9E7D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59623"/>
            <a:ext cx="7025776" cy="473955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Shuffle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Shuffle is a 23 round, 115 point Comstock course of fire. There are 10 IPSC targets and 3 mini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swinger is activated by the right mini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both hands touching either set of marks, feet completely outside the shooting area.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any mark, stock on belt, feet completely outside the shooting area. Carbine is loaded,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171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2021-08-04T18:41:06Z</dcterms:modified>
  <cp:category>Shooting</cp:category>
</cp:coreProperties>
</file>

<file path=docProps/thumbnail.jpeg>
</file>